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59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tor Cesar Lulio" initials="VCL" lastIdx="1" clrIdx="0">
    <p:extLst>
      <p:ext uri="{19B8F6BF-5375-455C-9EA6-DF929625EA0E}">
        <p15:presenceInfo xmlns:p15="http://schemas.microsoft.com/office/powerpoint/2012/main" userId="99bdd246f0b1b1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72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18" autoAdjust="0"/>
  </p:normalViewPr>
  <p:slideViewPr>
    <p:cSldViewPr snapToGrid="0">
      <p:cViewPr varScale="1">
        <p:scale>
          <a:sx n="90" d="100"/>
          <a:sy n="90" d="100"/>
        </p:scale>
        <p:origin x="5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D5A97-8B28-4F52-B1D3-F2C64F3F8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8AF521-43E4-4ED0-AF22-19CA55D4B0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A0562F-79C6-41DD-A710-BF41A9945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DF4FBA-7083-4708-BD7E-B30E410D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C2CAE6-B8F6-4A75-B888-806D7DC81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510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25B0B-59CA-4EF4-AD09-0BB3B33A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72DEF8-550A-4EC3-AAE3-FDC233CC5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88C9BA-742B-42D0-9F97-9ADE3821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772F09-FFC1-4CC8-BC4B-14A72ECC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2E1944-DC69-400B-BD67-F335C9D2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524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ACE68F-29D0-4038-AB54-A120E1494B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9D72A05-AC18-4D37-A027-79B9DBCC1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DD328A-58DF-46FE-A891-24D92471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1B3A68-8839-4EB9-8205-FE1FFE16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BA3A73-D129-477D-8736-4AA8CD5BF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98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F93A2E-56DE-40F7-BC68-AC4D909B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AEEBD0-6EE7-4129-815A-CFE28A9DD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BBE411-039B-4737-B8D9-2C91D207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A06E7A-2919-444A-A29D-099C1F31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50F2C3-597E-4793-ABE4-E5B8C25E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4190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46F5B7-6684-40F5-A327-308AB6888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DAE09A-6AC4-4ECA-A39E-4C561370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5AA33C-0678-48EF-AC79-F078C7657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E8E319-C17B-4F3D-8AEF-EAA146E81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13EA7B-30CE-4318-AEEB-47CEADB8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199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A16A8-3403-4D18-B7A0-F5103CDD8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B3C769-0C54-461B-A0BB-072BD3641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D99271B-3802-417C-9A68-9B93B4D99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421D75-5501-4D8D-9D23-517B544F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50BE6B-00F4-4B55-A2CB-19372761A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439F6DE-6064-41B9-AEA2-EA5F25E41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34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5D445-13A2-4FFA-B682-881FC64CC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6C91E2-A6E5-4178-8D87-0EA76C403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142FDE0-748D-4970-AD71-32B18892E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FA23A6-1E82-4973-B6FB-F63474A9A7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38E64CD-E40E-478B-97A2-76E7DC89E8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CB7120-96A6-4FA5-94C4-F04DD3FF7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36B70B5-45A2-402B-8B2B-62E3E625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36F30AA-ED30-4429-AD7F-331AC6A1E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7947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3A415B-50B0-4C6F-8AA7-783BACEE2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5356C9-EBE8-43DD-A60C-4C4A9B835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757B950-24F2-493B-8D23-EB4334A60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D2C7ED5-DCAD-43D7-956A-4DBB304B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4603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C825733-3A4E-49D4-99FC-9AABBF205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0DF3F0A-4787-434D-BC72-3691959F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F6F3195-017A-4EF0-9285-78BA68051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05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2DF9A-B0A2-4619-BB54-93164D8BC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B818A2-8898-4D35-A28D-385973B54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F6CDA0-AFF7-430A-90D8-5F7D5FD16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9A7FD3-04BC-452A-8DB9-E9770AF48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6B73D1-02BB-4D96-AEDB-06B43B49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1440E74-9DAF-4D5D-8BB7-2F43D4DBF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349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7DC60-5785-4BF6-BDEF-5A82EFA5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AD01FD7-17B1-43D4-BDA0-5701BD55D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16FC4C-C285-4D35-889E-056692A78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7382D0A-3AF4-466C-854A-913E5648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7940AA-AA81-4F8E-8B9B-C49B7074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E0E6A3-3DF7-4C3C-8ABD-F0C02F9FA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124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82B08BB-56ED-4D7A-941E-0D8BE0C85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C9626D-D8A3-4733-A070-3643842E5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EEF987-D62B-47C7-8268-1D45094732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6AD0-B939-45D5-ADAC-C80FD7CD7B0B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465B74-8500-44E4-8934-EFA84552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41B0E2-9D22-41D3-BFFF-563F177CF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55DC5-F156-4942-A10C-CF9CA05391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07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343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CA152DA0-D4C2-460A-A102-5C1C2724A131}"/>
              </a:ext>
            </a:extLst>
          </p:cNvPr>
          <p:cNvSpPr/>
          <p:nvPr/>
        </p:nvSpPr>
        <p:spPr>
          <a:xfrm>
            <a:off x="3838352" y="3709299"/>
            <a:ext cx="4880346" cy="57562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6573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6466D42-6341-4A45-A7C2-C2BDD8E50118}"/>
              </a:ext>
            </a:extLst>
          </p:cNvPr>
          <p:cNvSpPr txBox="1"/>
          <p:nvPr/>
        </p:nvSpPr>
        <p:spPr>
          <a:xfrm>
            <a:off x="5174530" y="3136612"/>
            <a:ext cx="1842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8272"/>
                </a:solidFill>
              </a:rPr>
              <a:t>Respostas</a:t>
            </a:r>
          </a:p>
        </p:txBody>
      </p:sp>
    </p:spTree>
    <p:extLst>
      <p:ext uri="{BB962C8B-B14F-4D97-AF65-F5344CB8AC3E}">
        <p14:creationId xmlns:p14="http://schemas.microsoft.com/office/powerpoint/2010/main" val="1676570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FBCB44D-286E-4D35-9B2E-B8547B87BAFF}"/>
              </a:ext>
            </a:extLst>
          </p:cNvPr>
          <p:cNvSpPr/>
          <p:nvPr/>
        </p:nvSpPr>
        <p:spPr>
          <a:xfrm>
            <a:off x="3508744" y="3349256"/>
            <a:ext cx="893135" cy="29771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E4B0494-D4A0-4E1A-8114-7BE75E201962}"/>
              </a:ext>
            </a:extLst>
          </p:cNvPr>
          <p:cNvSpPr/>
          <p:nvPr/>
        </p:nvSpPr>
        <p:spPr>
          <a:xfrm>
            <a:off x="4455042" y="3349256"/>
            <a:ext cx="893135" cy="29771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5FFABCC9-FBAC-41B8-9CA9-B61B2937B836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 flipH="1">
            <a:off x="3288119" y="2979775"/>
            <a:ext cx="217968" cy="1116419"/>
          </a:xfrm>
          <a:prstGeom prst="bentConnector4">
            <a:avLst>
              <a:gd name="adj1" fmla="val -104878"/>
              <a:gd name="adj2" fmla="val 7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9861EC3A-977B-430E-992D-2ACD30063F32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 flipH="1" flipV="1">
            <a:off x="5271091" y="3059519"/>
            <a:ext cx="217968" cy="956930"/>
          </a:xfrm>
          <a:prstGeom prst="bentConnector4">
            <a:avLst>
              <a:gd name="adj1" fmla="val -104878"/>
              <a:gd name="adj2" fmla="val 733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01EE296-7887-47E2-8983-26C65BB6BB78}"/>
              </a:ext>
            </a:extLst>
          </p:cNvPr>
          <p:cNvSpPr txBox="1"/>
          <p:nvPr/>
        </p:nvSpPr>
        <p:spPr>
          <a:xfrm>
            <a:off x="1153633" y="3167390"/>
            <a:ext cx="147792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Revisar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 Respostas.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09401E6-BFE7-4B52-84E4-F0EEB53883FE}"/>
              </a:ext>
            </a:extLst>
          </p:cNvPr>
          <p:cNvSpPr txBox="1"/>
          <p:nvPr/>
        </p:nvSpPr>
        <p:spPr>
          <a:xfrm>
            <a:off x="5858540" y="3133268"/>
            <a:ext cx="147792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Roboto "/>
                <a:ea typeface="Roboto Medium" panose="02000000000000000000" pitchFamily="2" charset="0"/>
              </a:rPr>
              <a:t>Lançar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Pontuação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7947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39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0933526-491F-4E53-AB1A-4D02718B37E2}"/>
              </a:ext>
            </a:extLst>
          </p:cNvPr>
          <p:cNvSpPr/>
          <p:nvPr/>
        </p:nvSpPr>
        <p:spPr>
          <a:xfrm>
            <a:off x="799810" y="3125745"/>
            <a:ext cx="1965960" cy="11049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511CD37-E35B-4475-80AF-FC3FD8FBF1A6}"/>
              </a:ext>
            </a:extLst>
          </p:cNvPr>
          <p:cNvSpPr/>
          <p:nvPr/>
        </p:nvSpPr>
        <p:spPr>
          <a:xfrm>
            <a:off x="789177" y="1904117"/>
            <a:ext cx="2124075" cy="119062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1074244-CF0C-4FAE-A2E6-655C44B32F20}"/>
              </a:ext>
            </a:extLst>
          </p:cNvPr>
          <p:cNvSpPr txBox="1"/>
          <p:nvPr/>
        </p:nvSpPr>
        <p:spPr>
          <a:xfrm>
            <a:off x="729802" y="2259217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Selecione a opção:</a:t>
            </a:r>
          </a:p>
          <a:p>
            <a:pPr algn="ctr"/>
            <a:r>
              <a:rPr lang="pt-BR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Novo Questionário</a:t>
            </a:r>
          </a:p>
        </p:txBody>
      </p:sp>
    </p:spTree>
    <p:extLst>
      <p:ext uri="{BB962C8B-B14F-4D97-AF65-F5344CB8AC3E}">
        <p14:creationId xmlns:p14="http://schemas.microsoft.com/office/powerpoint/2010/main" val="28272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3F52597-BA45-4DAB-8D65-B59F47480F2A}"/>
              </a:ext>
            </a:extLst>
          </p:cNvPr>
          <p:cNvSpPr/>
          <p:nvPr/>
        </p:nvSpPr>
        <p:spPr>
          <a:xfrm>
            <a:off x="6996223" y="3429000"/>
            <a:ext cx="893135" cy="29239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43299F-B8C4-471E-B7A0-D1DDB9CF4E5B}"/>
              </a:ext>
            </a:extLst>
          </p:cNvPr>
          <p:cNvSpPr/>
          <p:nvPr/>
        </p:nvSpPr>
        <p:spPr>
          <a:xfrm>
            <a:off x="6762307" y="3429000"/>
            <a:ext cx="168349" cy="29239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F0085E7-5089-43C9-9006-9DAD6B9A3D07}"/>
              </a:ext>
            </a:extLst>
          </p:cNvPr>
          <p:cNvSpPr/>
          <p:nvPr/>
        </p:nvSpPr>
        <p:spPr>
          <a:xfrm>
            <a:off x="3646967" y="5422605"/>
            <a:ext cx="839973" cy="23391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6D4D2D13-C53A-4173-9202-CEB7FCCB580F}"/>
              </a:ext>
            </a:extLst>
          </p:cNvPr>
          <p:cNvCxnSpPr>
            <a:cxnSpLocks/>
          </p:cNvCxnSpPr>
          <p:nvPr/>
        </p:nvCxnSpPr>
        <p:spPr>
          <a:xfrm>
            <a:off x="7118497" y="3721395"/>
            <a:ext cx="707066" cy="627322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D22844F2-0F44-4812-ABDE-37690DA7B169}"/>
              </a:ext>
            </a:extLst>
          </p:cNvPr>
          <p:cNvCxnSpPr>
            <a:stCxn id="5" idx="2"/>
          </p:cNvCxnSpPr>
          <p:nvPr/>
        </p:nvCxnSpPr>
        <p:spPr>
          <a:xfrm>
            <a:off x="6836735" y="3721395"/>
            <a:ext cx="914400" cy="914400"/>
          </a:xfrm>
          <a:prstGeom prst="bentConnector3">
            <a:avLst>
              <a:gd name="adj1" fmla="val 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do 17">
            <a:extLst>
              <a:ext uri="{FF2B5EF4-FFF2-40B4-BE49-F238E27FC236}">
                <a16:creationId xmlns:a16="http://schemas.microsoft.com/office/drawing/2014/main" id="{14AA54D1-0F73-4D65-B876-DC7ECED242C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486940" y="5092995"/>
            <a:ext cx="935665" cy="446568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01F1DE7-EE7D-4323-9956-2D000EB1B68C}"/>
              </a:ext>
            </a:extLst>
          </p:cNvPr>
          <p:cNvSpPr txBox="1"/>
          <p:nvPr/>
        </p:nvSpPr>
        <p:spPr>
          <a:xfrm>
            <a:off x="7751135" y="4194828"/>
            <a:ext cx="243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Roboto "/>
                <a:ea typeface="Roboto Medium" panose="02000000000000000000" pitchFamily="2" charset="0"/>
              </a:rPr>
              <a:t>Opção de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resposta correta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EAF6662-F8D5-4A26-858E-1B2F04D526BB}"/>
              </a:ext>
            </a:extLst>
          </p:cNvPr>
          <p:cNvSpPr txBox="1"/>
          <p:nvPr/>
        </p:nvSpPr>
        <p:spPr>
          <a:xfrm>
            <a:off x="7623543" y="4481906"/>
            <a:ext cx="3902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Roboto "/>
                <a:ea typeface="Roboto Medium" panose="02000000000000000000" pitchFamily="2" charset="0"/>
              </a:rPr>
              <a:t>Exibir mensagem na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correção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 (explicação).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28A2E01-88A1-42EF-8943-5F737C07C72B}"/>
              </a:ext>
            </a:extLst>
          </p:cNvPr>
          <p:cNvSpPr txBox="1"/>
          <p:nvPr/>
        </p:nvSpPr>
        <p:spPr>
          <a:xfrm>
            <a:off x="5369440" y="4939106"/>
            <a:ext cx="1729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Roboto "/>
                <a:ea typeface="Roboto Medium" panose="02000000000000000000" pitchFamily="2" charset="0"/>
              </a:rPr>
              <a:t>Valor da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Questão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86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0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6F26AB5-4026-4AC7-9682-9CED38CF6406}"/>
              </a:ext>
            </a:extLst>
          </p:cNvPr>
          <p:cNvSpPr txBox="1"/>
          <p:nvPr/>
        </p:nvSpPr>
        <p:spPr>
          <a:xfrm>
            <a:off x="7293934" y="4120399"/>
            <a:ext cx="3902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Roboto "/>
                <a:ea typeface="Roboto Medium" panose="02000000000000000000" pitchFamily="2" charset="0"/>
              </a:rPr>
              <a:t>Mensagem que será exibida na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correção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.</a:t>
            </a:r>
            <a:endParaRPr lang="pt-BR" sz="1400" dirty="0">
              <a:solidFill>
                <a:srgbClr val="7030A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ACB5DD7-1E8E-41A0-B506-55ACBF059112}"/>
              </a:ext>
            </a:extLst>
          </p:cNvPr>
          <p:cNvSpPr/>
          <p:nvPr/>
        </p:nvSpPr>
        <p:spPr>
          <a:xfrm>
            <a:off x="3848986" y="2945219"/>
            <a:ext cx="4763386" cy="81870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CDCB41D3-DD2F-4AC7-AFBA-F73548BA81CA}"/>
              </a:ext>
            </a:extLst>
          </p:cNvPr>
          <p:cNvCxnSpPr>
            <a:cxnSpLocks/>
          </p:cNvCxnSpPr>
          <p:nvPr/>
        </p:nvCxnSpPr>
        <p:spPr>
          <a:xfrm>
            <a:off x="6496493" y="3763926"/>
            <a:ext cx="1073888" cy="520995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728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0C2869D-F652-4AA4-B5F3-0D64FA8624AF}"/>
              </a:ext>
            </a:extLst>
          </p:cNvPr>
          <p:cNvSpPr/>
          <p:nvPr/>
        </p:nvSpPr>
        <p:spPr>
          <a:xfrm>
            <a:off x="11662520" y="742816"/>
            <a:ext cx="529479" cy="27741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73CDE80C-6A71-42D0-B564-075EDE2027E1}"/>
              </a:ext>
            </a:extLst>
          </p:cNvPr>
          <p:cNvCxnSpPr>
            <a:cxnSpLocks/>
          </p:cNvCxnSpPr>
          <p:nvPr/>
        </p:nvCxnSpPr>
        <p:spPr>
          <a:xfrm rot="5400000">
            <a:off x="10800445" y="1070846"/>
            <a:ext cx="896887" cy="827263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B7084045-3F4B-40A9-95E1-41CB865B0D3A}"/>
              </a:ext>
            </a:extLst>
          </p:cNvPr>
          <p:cNvSpPr txBox="1"/>
          <p:nvPr/>
        </p:nvSpPr>
        <p:spPr>
          <a:xfrm>
            <a:off x="9667932" y="2028614"/>
            <a:ext cx="233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Configurações avançadas </a:t>
            </a:r>
          </a:p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do Formulário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3779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413A032-3238-4836-A657-7D22F9E86BB8}"/>
              </a:ext>
            </a:extLst>
          </p:cNvPr>
          <p:cNvSpPr/>
          <p:nvPr/>
        </p:nvSpPr>
        <p:spPr>
          <a:xfrm>
            <a:off x="10663060" y="1051161"/>
            <a:ext cx="1528940" cy="29321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B5BC20B4-C2E8-4055-8AB1-5A48B83998E7}"/>
              </a:ext>
            </a:extLst>
          </p:cNvPr>
          <p:cNvCxnSpPr>
            <a:cxnSpLocks/>
          </p:cNvCxnSpPr>
          <p:nvPr/>
        </p:nvCxnSpPr>
        <p:spPr>
          <a:xfrm rot="5400000">
            <a:off x="9800985" y="1379191"/>
            <a:ext cx="896887" cy="827263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C978E0B-D2B5-44F8-BE49-2FE6EED4510A}"/>
              </a:ext>
            </a:extLst>
          </p:cNvPr>
          <p:cNvSpPr txBox="1"/>
          <p:nvPr/>
        </p:nvSpPr>
        <p:spPr>
          <a:xfrm>
            <a:off x="9474181" y="2336959"/>
            <a:ext cx="743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Clique</a:t>
            </a:r>
            <a:endParaRPr lang="pt-BR" sz="1400" dirty="0">
              <a:latin typeface="Roboto 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438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2F9D289-0DBC-4767-9168-DA8EBE2B633A}"/>
              </a:ext>
            </a:extLst>
          </p:cNvPr>
          <p:cNvSpPr/>
          <p:nvPr/>
        </p:nvSpPr>
        <p:spPr>
          <a:xfrm>
            <a:off x="9420447" y="1073889"/>
            <a:ext cx="2771553" cy="538007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60D8E8FA-7D57-495C-939C-D7A9FC96DA8D}"/>
              </a:ext>
            </a:extLst>
          </p:cNvPr>
          <p:cNvCxnSpPr>
            <a:cxnSpLocks/>
          </p:cNvCxnSpPr>
          <p:nvPr/>
        </p:nvCxnSpPr>
        <p:spPr>
          <a:xfrm rot="10800000">
            <a:off x="8325295" y="3429000"/>
            <a:ext cx="1403497" cy="262558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54E3701A-4076-4758-A25E-79A14C7A2DC8}"/>
              </a:ext>
            </a:extLst>
          </p:cNvPr>
          <p:cNvSpPr txBox="1"/>
          <p:nvPr/>
        </p:nvSpPr>
        <p:spPr>
          <a:xfrm>
            <a:off x="6847369" y="3153503"/>
            <a:ext cx="147792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Roboto "/>
                <a:ea typeface="Roboto Medium" panose="02000000000000000000" pitchFamily="2" charset="0"/>
              </a:rPr>
              <a:t>Aconselhável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Marcar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8350B53-096E-4758-9500-6DF2D142B0C1}"/>
              </a:ext>
            </a:extLst>
          </p:cNvPr>
          <p:cNvSpPr/>
          <p:nvPr/>
        </p:nvSpPr>
        <p:spPr>
          <a:xfrm>
            <a:off x="9590567" y="1594884"/>
            <a:ext cx="2477386" cy="85060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80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4E3701A-4076-4758-A25E-79A14C7A2DC8}"/>
              </a:ext>
            </a:extLst>
          </p:cNvPr>
          <p:cNvSpPr txBox="1"/>
          <p:nvPr/>
        </p:nvSpPr>
        <p:spPr>
          <a:xfrm>
            <a:off x="5357037" y="1845699"/>
            <a:ext cx="253232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Roboto "/>
                <a:ea typeface="Roboto Medium" panose="02000000000000000000" pitchFamily="2" charset="0"/>
              </a:rPr>
              <a:t>Após o aluno responder as questões ele pode exibir os </a:t>
            </a:r>
            <a:r>
              <a:rPr lang="pt-BR" sz="1400" dirty="0">
                <a:solidFill>
                  <a:srgbClr val="7030A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resultados</a:t>
            </a:r>
            <a:r>
              <a:rPr lang="pt-BR" sz="1400" dirty="0">
                <a:latin typeface="Roboto "/>
                <a:ea typeface="Roboto Medium" panose="02000000000000000000" pitchFamily="2" charset="0"/>
              </a:rPr>
              <a:t> para analisar seu desempenho.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A152DA0-D4C2-460A-A102-5C1C2724A131}"/>
              </a:ext>
            </a:extLst>
          </p:cNvPr>
          <p:cNvSpPr/>
          <p:nvPr/>
        </p:nvSpPr>
        <p:spPr>
          <a:xfrm>
            <a:off x="3540641" y="2858694"/>
            <a:ext cx="1233378" cy="29321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F38007E1-2E45-4D9C-ABE3-6500662D72F8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 flipV="1">
            <a:off x="4774019" y="2322753"/>
            <a:ext cx="583018" cy="682550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566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62</Words>
  <Application>Microsoft Office PowerPoint</Application>
  <PresentationFormat>Widescreen</PresentationFormat>
  <Paragraphs>14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Roboto</vt:lpstr>
      <vt:lpstr>Roboto </vt:lpstr>
      <vt:lpstr>Roboto 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Vitor Cesar Lulio</dc:creator>
  <cp:lastModifiedBy>Vitor Cesar Lulio</cp:lastModifiedBy>
  <cp:revision>128</cp:revision>
  <dcterms:created xsi:type="dcterms:W3CDTF">2020-05-12T13:37:47Z</dcterms:created>
  <dcterms:modified xsi:type="dcterms:W3CDTF">2020-05-13T16:43:39Z</dcterms:modified>
</cp:coreProperties>
</file>